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2"/>
  </p:notesMasterIdLst>
  <p:handoutMasterIdLst>
    <p:handoutMasterId r:id="rId23"/>
  </p:handoutMasterIdLst>
  <p:sldIdLst>
    <p:sldId id="1768" r:id="rId6"/>
    <p:sldId id="1782" r:id="rId7"/>
    <p:sldId id="1783" r:id="rId8"/>
    <p:sldId id="1769" r:id="rId9"/>
    <p:sldId id="1771" r:id="rId10"/>
    <p:sldId id="1770" r:id="rId11"/>
    <p:sldId id="1780" r:id="rId12"/>
    <p:sldId id="1784" r:id="rId13"/>
    <p:sldId id="1773" r:id="rId14"/>
    <p:sldId id="1775" r:id="rId15"/>
    <p:sldId id="1776" r:id="rId16"/>
    <p:sldId id="1777" r:id="rId17"/>
    <p:sldId id="1778" r:id="rId18"/>
    <p:sldId id="1779" r:id="rId19"/>
    <p:sldId id="1781" r:id="rId20"/>
    <p:sldId id="1472" r:id="rId21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B7E"/>
    <a:srgbClr val="F675EC"/>
    <a:srgbClr val="B600C2"/>
    <a:srgbClr val="C67416"/>
    <a:srgbClr val="FFA122"/>
    <a:srgbClr val="F8921A"/>
    <a:srgbClr val="DABB5A"/>
    <a:srgbClr val="E40520"/>
    <a:srgbClr val="D45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7" autoAdjust="0"/>
    <p:restoredTop sz="96190" autoAdjust="0"/>
  </p:normalViewPr>
  <p:slideViewPr>
    <p:cSldViewPr snapToGrid="0">
      <p:cViewPr>
        <p:scale>
          <a:sx n="120" d="100"/>
          <a:sy n="120" d="100"/>
        </p:scale>
        <p:origin x="-1424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02.07.23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78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6F9DD7-C2AC-FE2C-3AC2-E4786E0D26EE}"/>
              </a:ext>
            </a:extLst>
          </p:cNvPr>
          <p:cNvSpPr/>
          <p:nvPr/>
        </p:nvSpPr>
        <p:spPr>
          <a:xfrm>
            <a:off x="10010103" y="2990901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B6300-4BE2-8792-0482-7A7DA68ACF2F}"/>
              </a:ext>
            </a:extLst>
          </p:cNvPr>
          <p:cNvCxnSpPr>
            <a:cxnSpLocks/>
            <a:stCxn id="21" idx="1"/>
            <a:endCxn id="2" idx="1"/>
          </p:cNvCxnSpPr>
          <p:nvPr/>
        </p:nvCxnSpPr>
        <p:spPr>
          <a:xfrm flipV="1">
            <a:off x="9063318" y="3152901"/>
            <a:ext cx="946785" cy="105436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5F70D6D-4E05-B71D-60F9-AFC948F37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677045"/>
            <a:ext cx="497152" cy="223081"/>
          </a:xfrm>
          <a:prstGeom prst="rect">
            <a:avLst/>
          </a:prstGeom>
        </p:spPr>
      </p:pic>
      <p:sp>
        <p:nvSpPr>
          <p:cNvPr id="14" name="Can 13">
            <a:extLst>
              <a:ext uri="{FF2B5EF4-FFF2-40B4-BE49-F238E27FC236}">
                <a16:creationId xmlns:a16="http://schemas.microsoft.com/office/drawing/2014/main" id="{D3E874C8-FE8C-4728-E0B6-BA5D998D583E}"/>
              </a:ext>
            </a:extLst>
          </p:cNvPr>
          <p:cNvSpPr/>
          <p:nvPr/>
        </p:nvSpPr>
        <p:spPr>
          <a:xfrm>
            <a:off x="11610680" y="2979764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5F6EE3-E51B-000B-C053-DAE9DAFFA55E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10884448" y="3150702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Redis - Wikipedia">
            <a:extLst>
              <a:ext uri="{FF2B5EF4-FFF2-40B4-BE49-F238E27FC236}">
                <a16:creationId xmlns:a16="http://schemas.microsoft.com/office/drawing/2014/main" id="{B7B3A387-FDDE-0723-2486-BBC30C3D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705428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0AF500A-56B9-2EC7-9F5C-D5D485D3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66694" y="102901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302144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829529" y="449394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067097-3842-B914-899F-0F232111F664}"/>
              </a:ext>
            </a:extLst>
          </p:cNvPr>
          <p:cNvSpPr/>
          <p:nvPr/>
        </p:nvSpPr>
        <p:spPr>
          <a:xfrm>
            <a:off x="15032182" y="189300"/>
            <a:ext cx="3255818" cy="92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3890994" y="-32775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4924773" y="-32775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5958552" y="-32775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E87D-297D-F1FA-D281-901DE84367EC}"/>
              </a:ext>
            </a:extLst>
          </p:cNvPr>
          <p:cNvSpPr/>
          <p:nvPr/>
        </p:nvSpPr>
        <p:spPr>
          <a:xfrm>
            <a:off x="9713173" y="602388"/>
            <a:ext cx="7175517" cy="8284201"/>
          </a:xfrm>
          <a:prstGeom prst="rect">
            <a:avLst/>
          </a:prstGeom>
          <a:solidFill>
            <a:srgbClr val="FFFFFF">
              <a:alpha val="586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8B130B-6386-0E50-7FD7-E7F7B9BA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5619A62-8442-80AD-6F1E-F795A15D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sqlDB (@ksqlDB) | Twitter">
            <a:extLst>
              <a:ext uri="{FF2B5EF4-FFF2-40B4-BE49-F238E27FC236}">
                <a16:creationId xmlns:a16="http://schemas.microsoft.com/office/drawing/2014/main" id="{6361AA45-8DB1-6C01-5041-10B7F222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110285-C5FD-BDCE-E5A2-33FA59AE492E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1" name="Straight Arrow Connector 60">
            <a:extLst>
              <a:ext uri="{FF2B5EF4-FFF2-40B4-BE49-F238E27FC236}">
                <a16:creationId xmlns:a16="http://schemas.microsoft.com/office/drawing/2014/main" id="{A3A2AEB4-23CB-45FA-F401-4EFE14D7B5F9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6E293E-7E54-62F0-1947-F567003F2EC6}"/>
              </a:ext>
            </a:extLst>
          </p:cNvPr>
          <p:cNvSpPr/>
          <p:nvPr/>
        </p:nvSpPr>
        <p:spPr>
          <a:xfrm>
            <a:off x="10010103" y="2990901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79024-A74E-C60A-9350-9CB8E7BD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677045"/>
            <a:ext cx="497152" cy="223081"/>
          </a:xfrm>
          <a:prstGeom prst="rect">
            <a:avLst/>
          </a:prstGeom>
        </p:spPr>
      </p:pic>
      <p:sp>
        <p:nvSpPr>
          <p:cNvPr id="15" name="Can 14">
            <a:extLst>
              <a:ext uri="{FF2B5EF4-FFF2-40B4-BE49-F238E27FC236}">
                <a16:creationId xmlns:a16="http://schemas.microsoft.com/office/drawing/2014/main" id="{810C556B-2E6A-6335-FF3E-4A14BC905895}"/>
              </a:ext>
            </a:extLst>
          </p:cNvPr>
          <p:cNvSpPr/>
          <p:nvPr/>
        </p:nvSpPr>
        <p:spPr>
          <a:xfrm>
            <a:off x="11610680" y="2979764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8A9362-7A65-6253-C433-4E54CCAF8122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10884448" y="3150702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Redis - Wikipedia">
            <a:extLst>
              <a:ext uri="{FF2B5EF4-FFF2-40B4-BE49-F238E27FC236}">
                <a16:creationId xmlns:a16="http://schemas.microsoft.com/office/drawing/2014/main" id="{83991633-2018-C046-E117-74100BC0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705428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01971E-C0C7-779F-FD66-095059159C76}"/>
              </a:ext>
            </a:extLst>
          </p:cNvPr>
          <p:cNvCxnSpPr>
            <a:cxnSpLocks/>
            <a:stCxn id="21" idx="1"/>
            <a:endCxn id="12" idx="1"/>
          </p:cNvCxnSpPr>
          <p:nvPr/>
        </p:nvCxnSpPr>
        <p:spPr>
          <a:xfrm flipV="1">
            <a:off x="9063318" y="3152901"/>
            <a:ext cx="946785" cy="105436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6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4" y="1354260"/>
            <a:ext cx="3330846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788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3322865" y="1354260"/>
            <a:ext cx="2795547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3F6B98-539F-DD5C-4D44-BB8AE577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File 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56A838-9441-FBB8-8560-8142879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82" y="4795212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A1CE8-CCBB-2869-E6A1-197080D1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271012"/>
            <a:ext cx="3687894" cy="41373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n 1">
            <a:extLst>
              <a:ext uri="{FF2B5EF4-FFF2-40B4-BE49-F238E27FC236}">
                <a16:creationId xmlns:a16="http://schemas.microsoft.com/office/drawing/2014/main" id="{6F6C410F-0BC2-A39A-A606-574BB23E0DD1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F67A5F5-4639-ED54-144B-589D115CABE6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DB4D5C-CC74-CED1-8AF7-A3CDB4CA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3" name="Straight Arrow Connector 6">
            <a:extLst>
              <a:ext uri="{FF2B5EF4-FFF2-40B4-BE49-F238E27FC236}">
                <a16:creationId xmlns:a16="http://schemas.microsoft.com/office/drawing/2014/main" id="{AD9CF5DF-6579-662D-4C9A-3E393C1809D7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4">
            <a:extLst>
              <a:ext uri="{FF2B5EF4-FFF2-40B4-BE49-F238E27FC236}">
                <a16:creationId xmlns:a16="http://schemas.microsoft.com/office/drawing/2014/main" id="{A231B772-ABD2-5106-A9C6-2B315DEAB07F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1314CA-2EC3-AFA1-3F43-360F873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E182FE4D-86B4-8983-8909-7E0F536B426C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09D1A754-0399-2443-2F12-9A977514E075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51DC46-6A39-6C56-BBEF-40DE2843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DC371BE3-774E-7635-8E5C-DE75CD5CF538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D60A6-33A8-9377-1FF5-C216E1A4184F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A5C8BF87-1484-8931-7941-C3FAA20173AB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850AA16-25B1-2A1F-FE90-458F4E4C6126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3BBF9132-F818-C3D1-457F-64A1E523ACAB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C6713A50-E76D-AF89-EE66-F781EAF53071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63A2E6-625D-8C8E-D07F-1242171C2CCC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04B9FC-6081-02DD-3DB2-9BD107265DA9}"/>
              </a:ext>
            </a:extLst>
          </p:cNvPr>
          <p:cNvCxnSpPr>
            <a:cxnSpLocks/>
            <a:stCxn id="43" idx="3"/>
            <a:endCxn id="2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C8B7A168-5687-FE61-E2B4-016F99FA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2C04D96-4B17-DDE8-16C8-6E4ECCA0B4BE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383AC6FE-B241-530B-A5AB-20388FB6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4F199B-4C4A-0613-19D0-55EB87BFC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559E890-FEDF-B914-341F-C34CB53B55CE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A7991A9-B440-136C-EBEF-FBC7AB2C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0596CD4-26D2-FA37-6732-934B7379A53F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5" name="Straight Arrow Connector 112">
            <a:extLst>
              <a:ext uri="{FF2B5EF4-FFF2-40B4-BE49-F238E27FC236}">
                <a16:creationId xmlns:a16="http://schemas.microsoft.com/office/drawing/2014/main" id="{B6633EA1-0A97-B313-C974-E97EC3AC4B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A71880-83D4-5BE3-C70E-C5D6B10009D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37FAA0C1-81B3-EA47-5A6C-929BF31E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254AC2AA-9CE7-40FB-90AF-362FBD36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166262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6BAC826E-DAE3-C05C-BB52-DE06DECB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1C3350C-863F-B89D-E62E-D03734D4A356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79C30FB2-0D20-08B7-3EF3-CFC22417A050}"/>
              </a:ext>
            </a:extLst>
          </p:cNvPr>
          <p:cNvCxnSpPr>
            <a:cxnSpLocks/>
            <a:stCxn id="64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9844553" y="2548107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DE6038E-8A15-8CDB-1971-C7F6CF036AC6}"/>
              </a:ext>
            </a:extLst>
          </p:cNvPr>
          <p:cNvSpPr/>
          <p:nvPr/>
        </p:nvSpPr>
        <p:spPr>
          <a:xfrm>
            <a:off x="10010103" y="2990901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63" name="Straight Arrow Connector 7">
            <a:extLst>
              <a:ext uri="{FF2B5EF4-FFF2-40B4-BE49-F238E27FC236}">
                <a16:creationId xmlns:a16="http://schemas.microsoft.com/office/drawing/2014/main" id="{FB752CC3-82DD-5106-E70B-7FDBC2E7C16A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9063318" y="3152901"/>
            <a:ext cx="946785" cy="105436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0F4561C-304E-2219-6823-0389723B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677045"/>
            <a:ext cx="497152" cy="223081"/>
          </a:xfrm>
          <a:prstGeom prst="rect">
            <a:avLst/>
          </a:prstGeom>
        </p:spPr>
      </p:pic>
      <p:sp>
        <p:nvSpPr>
          <p:cNvPr id="65" name="Can 64">
            <a:extLst>
              <a:ext uri="{FF2B5EF4-FFF2-40B4-BE49-F238E27FC236}">
                <a16:creationId xmlns:a16="http://schemas.microsoft.com/office/drawing/2014/main" id="{6CBF7B4A-7140-EA8A-1611-BBA15E278963}"/>
              </a:ext>
            </a:extLst>
          </p:cNvPr>
          <p:cNvSpPr/>
          <p:nvPr/>
        </p:nvSpPr>
        <p:spPr>
          <a:xfrm>
            <a:off x="11610680" y="2979764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62300DC-01F5-B883-B46F-02D0D9D1A497}"/>
              </a:ext>
            </a:extLst>
          </p:cNvPr>
          <p:cNvCxnSpPr>
            <a:cxnSpLocks/>
            <a:stCxn id="2" idx="3"/>
            <a:endCxn id="65" idx="2"/>
          </p:cNvCxnSpPr>
          <p:nvPr/>
        </p:nvCxnSpPr>
        <p:spPr>
          <a:xfrm flipV="1">
            <a:off x="10884448" y="3150702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2" descr="Redis - Wikipedia">
            <a:extLst>
              <a:ext uri="{FF2B5EF4-FFF2-40B4-BE49-F238E27FC236}">
                <a16:creationId xmlns:a16="http://schemas.microsoft.com/office/drawing/2014/main" id="{6EC6DD97-8178-8F3A-C50C-95E777B1F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705428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ksqlDB (@ksqlDB) | Twitter">
            <a:extLst>
              <a:ext uri="{FF2B5EF4-FFF2-40B4-BE49-F238E27FC236}">
                <a16:creationId xmlns:a16="http://schemas.microsoft.com/office/drawing/2014/main" id="{6B6040CE-FE55-63A1-D7C4-13A18AC6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D935185-2A5A-748C-11B4-67B954312859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71" name="Straight Arrow Connector 60">
            <a:extLst>
              <a:ext uri="{FF2B5EF4-FFF2-40B4-BE49-F238E27FC236}">
                <a16:creationId xmlns:a16="http://schemas.microsoft.com/office/drawing/2014/main" id="{28921EEA-9A2F-9EA4-8A11-A6C67616004B}"/>
              </a:ext>
            </a:extLst>
          </p:cNvPr>
          <p:cNvCxnSpPr>
            <a:cxnSpLocks/>
            <a:stCxn id="7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6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525483"/>
            <a:ext cx="4469890" cy="1312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296D2C4-205C-5217-8EA1-DFD85430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sqlDB (@ksqlDB) | Twitter">
            <a:extLst>
              <a:ext uri="{FF2B5EF4-FFF2-40B4-BE49-F238E27FC236}">
                <a16:creationId xmlns:a16="http://schemas.microsoft.com/office/drawing/2014/main" id="{FA1CBBBD-4639-6391-11BC-9FA18332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BBC4B56-06D7-C501-8E4D-D5BEEE52D56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92251D7C-51F8-CE29-1CE2-FF5755B37F45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1E4BE215-A274-34F6-9C80-5054AEA70F12}"/>
              </a:ext>
            </a:extLst>
          </p:cNvPr>
          <p:cNvSpPr/>
          <p:nvPr/>
        </p:nvSpPr>
        <p:spPr>
          <a:xfrm>
            <a:off x="10010103" y="2990901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73" name="Straight Arrow Connector 7">
            <a:extLst>
              <a:ext uri="{FF2B5EF4-FFF2-40B4-BE49-F238E27FC236}">
                <a16:creationId xmlns:a16="http://schemas.microsoft.com/office/drawing/2014/main" id="{C60BCBC4-AE30-1711-E215-9ED7B279BC64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63318" y="3152901"/>
            <a:ext cx="946785" cy="105436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EF1DCC49-7F82-5E35-BB80-5D60257E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677045"/>
            <a:ext cx="497152" cy="223081"/>
          </a:xfrm>
          <a:prstGeom prst="rect">
            <a:avLst/>
          </a:prstGeom>
        </p:spPr>
      </p:pic>
      <p:sp>
        <p:nvSpPr>
          <p:cNvPr id="75" name="Can 74">
            <a:extLst>
              <a:ext uri="{FF2B5EF4-FFF2-40B4-BE49-F238E27FC236}">
                <a16:creationId xmlns:a16="http://schemas.microsoft.com/office/drawing/2014/main" id="{E0E08377-4BCD-120B-9179-EEE8A89D317E}"/>
              </a:ext>
            </a:extLst>
          </p:cNvPr>
          <p:cNvSpPr/>
          <p:nvPr/>
        </p:nvSpPr>
        <p:spPr>
          <a:xfrm>
            <a:off x="11610680" y="2979764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712D25D-97DA-480A-A9D6-C4CC5E62FD73}"/>
              </a:ext>
            </a:extLst>
          </p:cNvPr>
          <p:cNvCxnSpPr>
            <a:cxnSpLocks/>
            <a:stCxn id="72" idx="3"/>
            <a:endCxn id="75" idx="2"/>
          </p:cNvCxnSpPr>
          <p:nvPr/>
        </p:nvCxnSpPr>
        <p:spPr>
          <a:xfrm flipV="1">
            <a:off x="10884448" y="3150702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Redis - Wikipedia">
            <a:extLst>
              <a:ext uri="{FF2B5EF4-FFF2-40B4-BE49-F238E27FC236}">
                <a16:creationId xmlns:a16="http://schemas.microsoft.com/office/drawing/2014/main" id="{0F0116D0-7CE2-37FF-934A-F148811A8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705428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16924</TotalTime>
  <Words>2460</Words>
  <Application>Microsoft Macintosh PowerPoint</Application>
  <PresentationFormat>Custom</PresentationFormat>
  <Paragraphs>528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47</cp:revision>
  <cp:lastPrinted>2020-08-24T13:51:20Z</cp:lastPrinted>
  <dcterms:created xsi:type="dcterms:W3CDTF">2019-09-11T18:47:12Z</dcterms:created>
  <dcterms:modified xsi:type="dcterms:W3CDTF">2023-07-02T19:06:17Z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